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0" autoAdjust="0"/>
    <p:restoredTop sz="94660"/>
  </p:normalViewPr>
  <p:slideViewPr>
    <p:cSldViewPr snapToGrid="0">
      <p:cViewPr varScale="1">
        <p:scale>
          <a:sx n="139" d="100"/>
          <a:sy n="139" d="100"/>
        </p:scale>
        <p:origin x="144" y="1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0CBEE-753A-B347-A1E4-B3AFE07BD3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2AB9AB-2DEE-334C-4481-94919BF3A3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477660-3B8F-1B4B-8F9A-725F7F7EE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B2F7-EB83-45D7-AC58-350392CE041D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522BC9-F5CD-1E43-FB75-ECCA27F60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3DAD84-1D20-8A96-D027-CB00B333A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C3C26-01F8-4FE3-A023-1B32FA278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666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4E1E5-4F10-41C0-5B15-FF38D66A3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F7D682-62CC-EFEC-F338-619B7A9FB8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0309DD-789C-1D7D-3C0D-B6DFB5AF7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B2F7-EB83-45D7-AC58-350392CE041D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C6C0E1-F4CA-037C-75AF-ECB8AE042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808C0-103A-628A-DA1E-21F76F283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C3C26-01F8-4FE3-A023-1B32FA278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046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04E19A-E091-2825-D5EB-BDE7A2A24A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F3C4B6-0714-E024-8F04-55509F22A5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EB0A1D-244A-6671-CBBC-B5DDBF7DD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B2F7-EB83-45D7-AC58-350392CE041D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00BB30-6595-2C73-BF2C-9F6D09C93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243F4-8F59-E9B9-3E9D-7F98DC6CE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C3C26-01F8-4FE3-A023-1B32FA278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856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66A2E-968D-CCD0-D9C5-31B9D10F8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A5A03-548E-A2C8-15FF-D4A6EC96B6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B7AABB-76FA-CBB0-8BDC-5D86C1D39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B2F7-EB83-45D7-AC58-350392CE041D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012F03-74E3-652C-C5E5-417DB1A24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BADAB3-BB28-4DD8-E428-626981C95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C3C26-01F8-4FE3-A023-1B32FA278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183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370E7-1DA9-C31A-F9D2-9B0DCD5E7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229964-6AD6-9D8F-DF28-75D847C78C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6F8FF7-133D-33A2-911B-83038235B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B2F7-EB83-45D7-AC58-350392CE041D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337ABE-59C1-434D-FB74-504D2508C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238EA3-C4E7-B0EB-3C06-F4BEBE547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C3C26-01F8-4FE3-A023-1B32FA278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08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8391B-EFD9-DB09-384A-89B63585E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73EB7-E60B-72DA-5648-578F24A19D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E40961-FABB-FB84-8004-254AF256C1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DAFCCE-EA57-DA58-232E-46E0118C4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B2F7-EB83-45D7-AC58-350392CE041D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E26D31-3C4E-663E-61A6-A8DD5DF35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A6B318-9AA2-6C09-F5D3-E733D7B2E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C3C26-01F8-4FE3-A023-1B32FA278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248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0DCDD-69AA-DFFF-285D-582E2EC8F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48D27E-15E5-BFFD-DB5C-4B19A539A0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518E76-D053-D22C-A85A-6D67892D55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ADA473-EF9A-7736-87F0-47062AE569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20C609-7CEC-E7C8-0B78-79E99D3BCF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571F8C-1261-1248-5166-D2331BE7A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B2F7-EB83-45D7-AC58-350392CE041D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0D2F92-2DD6-CEAE-63A4-38D5D21B4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213743-C1FD-8237-2AF4-00882EB60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C3C26-01F8-4FE3-A023-1B32FA278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407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CA0AA-B617-7AC0-76A5-CDEEF9956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DD8F51-BD3D-17D4-F6C1-8642CC81F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B2F7-EB83-45D7-AC58-350392CE041D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F906AA-A572-3132-FE00-0B7954C7B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7D0111-D902-D542-ECFD-AA0CFABE3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C3C26-01F8-4FE3-A023-1B32FA278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119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E1952F-4DED-76F7-6264-276AB6974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B2F7-EB83-45D7-AC58-350392CE041D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4EB4B9-984D-1645-178C-999ED4254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BF4679-7F0C-0060-3168-5DB5EEAA8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C3C26-01F8-4FE3-A023-1B32FA278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65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94659-E205-5058-9815-0C1573125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916DE-CDE6-4F23-F2B9-B0495F25C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EA383E-724A-C87C-FBE8-6961C315E0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B264E5-32AB-877A-31FD-F630DA3A8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B2F7-EB83-45D7-AC58-350392CE041D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3D88C0-F1C4-8789-804D-6F66B1E01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130D8B-07F1-6DF3-4093-F67BB0F53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C3C26-01F8-4FE3-A023-1B32FA278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960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16303-36F0-349A-5F51-29E6A8CAE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4688A0-154F-0E18-03B5-C10553B607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1CF962-167B-6157-8502-A0DB1086B6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C80FB9-4C35-B2E6-A348-D6425B67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B2F7-EB83-45D7-AC58-350392CE041D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14E62D-B77B-BA2E-9A7E-A21EAC8CE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B61EEF-E0A9-A324-0C93-3D9EC7C79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C3C26-01F8-4FE3-A023-1B32FA278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60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2DE480-9690-0A16-AC1E-07523AC87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AA41FE-C0C3-16BE-DC4C-D04595A6DF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417C37-879B-F54D-0A74-B84E81948D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DB2F7-EB83-45D7-AC58-350392CE041D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9916F4-EC9B-EA1C-C496-3FF4FBA62C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144276-C882-E758-5E2E-8320BAA443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C3C26-01F8-4FE3-A023-1B32FA278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787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E7B842B-8E44-C8A6-1ADD-7D7685FD6DA3}"/>
              </a:ext>
            </a:extLst>
          </p:cNvPr>
          <p:cNvSpPr txBox="1"/>
          <p:nvPr/>
        </p:nvSpPr>
        <p:spPr>
          <a:xfrm>
            <a:off x="3870960" y="268224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E-throttle Wiring Diagram  4/16/2023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CA0C93-39C6-403A-96AA-0C42CCB990C9}"/>
              </a:ext>
            </a:extLst>
          </p:cNvPr>
          <p:cNvSpPr/>
          <p:nvPr/>
        </p:nvSpPr>
        <p:spPr>
          <a:xfrm>
            <a:off x="2122829" y="1431137"/>
            <a:ext cx="1999488" cy="26761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84832F-FE12-8A5A-CA93-71BB67BD96BF}"/>
              </a:ext>
            </a:extLst>
          </p:cNvPr>
          <p:cNvSpPr/>
          <p:nvPr/>
        </p:nvSpPr>
        <p:spPr>
          <a:xfrm>
            <a:off x="2122829" y="5135764"/>
            <a:ext cx="1999488" cy="11383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718B6BB-141D-B291-F7AE-26E3FF882021}"/>
              </a:ext>
            </a:extLst>
          </p:cNvPr>
          <p:cNvSpPr txBox="1"/>
          <p:nvPr/>
        </p:nvSpPr>
        <p:spPr>
          <a:xfrm>
            <a:off x="2475068" y="1645824"/>
            <a:ext cx="164724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IO Ground  1</a:t>
            </a:r>
          </a:p>
          <a:p>
            <a:pPr algn="r"/>
            <a:r>
              <a:rPr lang="en-US" sz="1400" dirty="0"/>
              <a:t>12V  2</a:t>
            </a:r>
          </a:p>
          <a:p>
            <a:pPr algn="r"/>
            <a:r>
              <a:rPr lang="en-US" sz="1400" dirty="0"/>
              <a:t>Rev  3</a:t>
            </a:r>
          </a:p>
          <a:p>
            <a:pPr algn="r"/>
            <a:r>
              <a:rPr lang="en-US" sz="1400" dirty="0" err="1"/>
              <a:t>Fwd</a:t>
            </a:r>
            <a:r>
              <a:rPr lang="en-US" sz="1400" dirty="0"/>
              <a:t>  4</a:t>
            </a:r>
          </a:p>
          <a:p>
            <a:pPr algn="r"/>
            <a:r>
              <a:rPr lang="en-US" sz="1400" dirty="0"/>
              <a:t>NC  5</a:t>
            </a:r>
          </a:p>
          <a:p>
            <a:pPr algn="r"/>
            <a:r>
              <a:rPr lang="en-US" sz="1400" dirty="0"/>
              <a:t>NC  6</a:t>
            </a:r>
          </a:p>
          <a:p>
            <a:pPr algn="r"/>
            <a:r>
              <a:rPr lang="en-US" sz="1400" dirty="0"/>
              <a:t>IO GND  7</a:t>
            </a:r>
          </a:p>
          <a:p>
            <a:pPr algn="r"/>
            <a:endParaRPr lang="en-US" sz="1400" dirty="0"/>
          </a:p>
          <a:p>
            <a:pPr algn="r"/>
            <a:r>
              <a:rPr lang="en-US" sz="1400" dirty="0"/>
              <a:t>Pot “wiper” 0-5V  8</a:t>
            </a:r>
          </a:p>
          <a:p>
            <a:pPr algn="r"/>
            <a:r>
              <a:rPr lang="en-US" sz="1400" dirty="0"/>
              <a:t>NC  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510D36-7C1B-035E-A3A5-200BD3331273}"/>
              </a:ext>
            </a:extLst>
          </p:cNvPr>
          <p:cNvSpPr txBox="1"/>
          <p:nvPr/>
        </p:nvSpPr>
        <p:spPr>
          <a:xfrm>
            <a:off x="2122829" y="5280926"/>
            <a:ext cx="192386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COM (innermost pin)   1</a:t>
            </a:r>
          </a:p>
          <a:p>
            <a:pPr algn="r"/>
            <a:r>
              <a:rPr lang="en-US" sz="1400" dirty="0"/>
              <a:t>NC  2</a:t>
            </a:r>
          </a:p>
          <a:p>
            <a:pPr algn="r"/>
            <a:r>
              <a:rPr lang="en-US" sz="1400" dirty="0"/>
              <a:t>NO (outermost pin)   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AAF6955-889F-BCBB-951E-E228A03C3A03}"/>
              </a:ext>
            </a:extLst>
          </p:cNvPr>
          <p:cNvSpPr/>
          <p:nvPr/>
        </p:nvSpPr>
        <p:spPr>
          <a:xfrm>
            <a:off x="9432759" y="1973181"/>
            <a:ext cx="240632" cy="75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3B3FC68-CD42-14A0-8844-116C5FEB6C16}"/>
              </a:ext>
            </a:extLst>
          </p:cNvPr>
          <p:cNvSpPr/>
          <p:nvPr/>
        </p:nvSpPr>
        <p:spPr>
          <a:xfrm>
            <a:off x="8999621" y="1913957"/>
            <a:ext cx="433137" cy="1898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3BB3F1-D1AB-A392-9F57-CA7987542FA5}"/>
              </a:ext>
            </a:extLst>
          </p:cNvPr>
          <p:cNvSpPr/>
          <p:nvPr/>
        </p:nvSpPr>
        <p:spPr>
          <a:xfrm>
            <a:off x="8999621" y="3406975"/>
            <a:ext cx="673770" cy="1898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0D66636-E39D-1457-0E94-7F3634445C84}"/>
              </a:ext>
            </a:extLst>
          </p:cNvPr>
          <p:cNvSpPr/>
          <p:nvPr/>
        </p:nvSpPr>
        <p:spPr>
          <a:xfrm>
            <a:off x="8999621" y="2958204"/>
            <a:ext cx="673770" cy="1898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3FB126E-45AE-9C76-4178-BBF1FE5BA387}"/>
              </a:ext>
            </a:extLst>
          </p:cNvPr>
          <p:cNvSpPr/>
          <p:nvPr/>
        </p:nvSpPr>
        <p:spPr>
          <a:xfrm>
            <a:off x="8999621" y="5751278"/>
            <a:ext cx="673770" cy="1898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AE441E4-F399-E970-B48F-25377A48CC88}"/>
              </a:ext>
            </a:extLst>
          </p:cNvPr>
          <p:cNvCxnSpPr>
            <a:cxnSpLocks/>
            <a:stCxn id="24" idx="3"/>
            <a:endCxn id="15" idx="1"/>
          </p:cNvCxnSpPr>
          <p:nvPr/>
        </p:nvCxnSpPr>
        <p:spPr>
          <a:xfrm>
            <a:off x="5582652" y="2001043"/>
            <a:ext cx="3416969" cy="7839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E254416-1C01-1357-208E-AF4C5C83888E}"/>
              </a:ext>
            </a:extLst>
          </p:cNvPr>
          <p:cNvCxnSpPr>
            <a:cxnSpLocks/>
            <a:endCxn id="15" idx="1"/>
          </p:cNvCxnSpPr>
          <p:nvPr/>
        </p:nvCxnSpPr>
        <p:spPr>
          <a:xfrm flipV="1">
            <a:off x="8703988" y="2008882"/>
            <a:ext cx="295633" cy="22921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0AAF6DE5-B015-0B61-3F59-CABBD7078DC0}"/>
              </a:ext>
            </a:extLst>
          </p:cNvPr>
          <p:cNvSpPr txBox="1"/>
          <p:nvPr/>
        </p:nvSpPr>
        <p:spPr>
          <a:xfrm>
            <a:off x="4224801" y="1847154"/>
            <a:ext cx="13578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W79F 12O GRN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9D6A86C-C938-CF80-ED48-8A5EF839E854}"/>
              </a:ext>
            </a:extLst>
          </p:cNvPr>
          <p:cNvSpPr txBox="1"/>
          <p:nvPr/>
        </p:nvSpPr>
        <p:spPr>
          <a:xfrm>
            <a:off x="4224802" y="5241645"/>
            <a:ext cx="10656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W79E  RED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3F77D96-A8A1-8D9E-E59B-FB437EB87AF3}"/>
              </a:ext>
            </a:extLst>
          </p:cNvPr>
          <p:cNvSpPr txBox="1"/>
          <p:nvPr/>
        </p:nvSpPr>
        <p:spPr>
          <a:xfrm>
            <a:off x="4224801" y="1625349"/>
            <a:ext cx="16472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W96H  MGD  ORN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FC3666A-6CB4-DBA5-8278-BE752B335714}"/>
              </a:ext>
            </a:extLst>
          </p:cNvPr>
          <p:cNvCxnSpPr>
            <a:cxnSpLocks/>
          </p:cNvCxnSpPr>
          <p:nvPr/>
        </p:nvCxnSpPr>
        <p:spPr>
          <a:xfrm>
            <a:off x="5733907" y="1780673"/>
            <a:ext cx="1603573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45E0992B-3146-9CF5-9B42-8085D20948B0}"/>
              </a:ext>
            </a:extLst>
          </p:cNvPr>
          <p:cNvSpPr txBox="1"/>
          <p:nvPr/>
        </p:nvSpPr>
        <p:spPr>
          <a:xfrm>
            <a:off x="4203854" y="2911672"/>
            <a:ext cx="2059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W96I MGD  WHT/BRN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6232DD6-CD04-DE55-4AFE-4244A2A9F1D6}"/>
              </a:ext>
            </a:extLst>
          </p:cNvPr>
          <p:cNvSpPr txBox="1"/>
          <p:nvPr/>
        </p:nvSpPr>
        <p:spPr>
          <a:xfrm>
            <a:off x="4194367" y="3143940"/>
            <a:ext cx="2059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W96J MGD  WHT/GRN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FD8092F-E2ED-C083-D506-35117A179740}"/>
              </a:ext>
            </a:extLst>
          </p:cNvPr>
          <p:cNvSpPr txBox="1"/>
          <p:nvPr/>
        </p:nvSpPr>
        <p:spPr>
          <a:xfrm>
            <a:off x="4194367" y="2508970"/>
            <a:ext cx="487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NC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7E13D8A-A67C-D60C-602C-C49072A5EFA0}"/>
              </a:ext>
            </a:extLst>
          </p:cNvPr>
          <p:cNvSpPr txBox="1"/>
          <p:nvPr/>
        </p:nvSpPr>
        <p:spPr>
          <a:xfrm>
            <a:off x="4194367" y="2710321"/>
            <a:ext cx="487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NC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29D75D3-149B-AB8E-D936-022E57E590BC}"/>
              </a:ext>
            </a:extLst>
          </p:cNvPr>
          <p:cNvSpPr txBox="1"/>
          <p:nvPr/>
        </p:nvSpPr>
        <p:spPr>
          <a:xfrm>
            <a:off x="4194367" y="3557822"/>
            <a:ext cx="487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NC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FA1AA03-8670-9EE7-1FBE-0B916076FBF2}"/>
              </a:ext>
            </a:extLst>
          </p:cNvPr>
          <p:cNvSpPr txBox="1"/>
          <p:nvPr/>
        </p:nvSpPr>
        <p:spPr>
          <a:xfrm>
            <a:off x="4239192" y="5496369"/>
            <a:ext cx="487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NC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455F138-8DCE-9233-7D56-5BC9291C8186}"/>
              </a:ext>
            </a:extLst>
          </p:cNvPr>
          <p:cNvSpPr txBox="1"/>
          <p:nvPr/>
        </p:nvSpPr>
        <p:spPr>
          <a:xfrm>
            <a:off x="4215383" y="2092090"/>
            <a:ext cx="9238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WHT NC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61A2B8C-903B-7275-E555-DC203557555E}"/>
              </a:ext>
            </a:extLst>
          </p:cNvPr>
          <p:cNvSpPr txBox="1"/>
          <p:nvPr/>
        </p:nvSpPr>
        <p:spPr>
          <a:xfrm>
            <a:off x="4211942" y="2293440"/>
            <a:ext cx="14057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BLK/WHT NC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C18694D-8E84-4D6D-0321-8710939CC909}"/>
              </a:ext>
            </a:extLst>
          </p:cNvPr>
          <p:cNvCxnSpPr>
            <a:cxnSpLocks/>
          </p:cNvCxnSpPr>
          <p:nvPr/>
        </p:nvCxnSpPr>
        <p:spPr>
          <a:xfrm flipV="1">
            <a:off x="6084541" y="3296393"/>
            <a:ext cx="666894" cy="717"/>
          </a:xfrm>
          <a:prstGeom prst="line">
            <a:avLst/>
          </a:prstGeom>
          <a:ln w="254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FB45279C-639E-FF49-168F-0344FB54059C}"/>
              </a:ext>
            </a:extLst>
          </p:cNvPr>
          <p:cNvCxnSpPr>
            <a:cxnSpLocks/>
          </p:cNvCxnSpPr>
          <p:nvPr/>
        </p:nvCxnSpPr>
        <p:spPr>
          <a:xfrm flipH="1">
            <a:off x="6096000" y="3038723"/>
            <a:ext cx="2915080" cy="28094"/>
          </a:xfrm>
          <a:prstGeom prst="line">
            <a:avLst/>
          </a:prstGeom>
          <a:ln w="25400">
            <a:solidFill>
              <a:schemeClr val="accent4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6F606EBA-13BD-3D44-7F9F-F3ABCDBA001D}"/>
              </a:ext>
            </a:extLst>
          </p:cNvPr>
          <p:cNvSpPr txBox="1"/>
          <p:nvPr/>
        </p:nvSpPr>
        <p:spPr>
          <a:xfrm>
            <a:off x="4194367" y="3350881"/>
            <a:ext cx="17939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W72C  TPW BLK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00367980-0E42-4729-7839-C101BFA011F4}"/>
              </a:ext>
            </a:extLst>
          </p:cNvPr>
          <p:cNvCxnSpPr>
            <a:cxnSpLocks/>
            <a:endCxn id="16" idx="1"/>
          </p:cNvCxnSpPr>
          <p:nvPr/>
        </p:nvCxnSpPr>
        <p:spPr>
          <a:xfrm>
            <a:off x="5582652" y="3501900"/>
            <a:ext cx="341696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A0A5670B-E556-54C5-743C-EC0BE5743AE7}"/>
              </a:ext>
            </a:extLst>
          </p:cNvPr>
          <p:cNvCxnSpPr>
            <a:cxnSpLocks/>
          </p:cNvCxnSpPr>
          <p:nvPr/>
        </p:nvCxnSpPr>
        <p:spPr>
          <a:xfrm>
            <a:off x="6751435" y="3073806"/>
            <a:ext cx="0" cy="222587"/>
          </a:xfrm>
          <a:prstGeom prst="line">
            <a:avLst/>
          </a:prstGeom>
          <a:ln w="254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F3FE6931-08EB-08A5-15A5-E014676398F7}"/>
              </a:ext>
            </a:extLst>
          </p:cNvPr>
          <p:cNvCxnSpPr>
            <a:cxnSpLocks/>
          </p:cNvCxnSpPr>
          <p:nvPr/>
        </p:nvCxnSpPr>
        <p:spPr>
          <a:xfrm>
            <a:off x="7337480" y="1767060"/>
            <a:ext cx="0" cy="106172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C6E9CD84-79BE-5BC9-B88D-24525C3EF268}"/>
              </a:ext>
            </a:extLst>
          </p:cNvPr>
          <p:cNvCxnSpPr>
            <a:cxnSpLocks/>
          </p:cNvCxnSpPr>
          <p:nvPr/>
        </p:nvCxnSpPr>
        <p:spPr>
          <a:xfrm flipH="1">
            <a:off x="7337480" y="2828780"/>
            <a:ext cx="1366508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4EAC4C7F-C1E5-AB67-72A1-F44DC31FE735}"/>
              </a:ext>
            </a:extLst>
          </p:cNvPr>
          <p:cNvCxnSpPr>
            <a:cxnSpLocks/>
            <a:endCxn id="17" idx="1"/>
          </p:cNvCxnSpPr>
          <p:nvPr/>
        </p:nvCxnSpPr>
        <p:spPr>
          <a:xfrm>
            <a:off x="8703988" y="2817112"/>
            <a:ext cx="295633" cy="236017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BB8A4CAF-76C6-BF8E-FD9F-4EECEC28F1B7}"/>
              </a:ext>
            </a:extLst>
          </p:cNvPr>
          <p:cNvCxnSpPr>
            <a:cxnSpLocks/>
          </p:cNvCxnSpPr>
          <p:nvPr/>
        </p:nvCxnSpPr>
        <p:spPr>
          <a:xfrm flipH="1" flipV="1">
            <a:off x="7875528" y="2235471"/>
            <a:ext cx="828460" cy="1044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5BD7F26C-54F6-88AA-1250-32874C5DD874}"/>
              </a:ext>
            </a:extLst>
          </p:cNvPr>
          <p:cNvCxnSpPr>
            <a:cxnSpLocks/>
          </p:cNvCxnSpPr>
          <p:nvPr/>
        </p:nvCxnSpPr>
        <p:spPr>
          <a:xfrm>
            <a:off x="7875528" y="2245914"/>
            <a:ext cx="0" cy="314961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1309B894-3D0B-1211-F13B-552D36762DFE}"/>
              </a:ext>
            </a:extLst>
          </p:cNvPr>
          <p:cNvCxnSpPr>
            <a:cxnSpLocks/>
            <a:stCxn id="25" idx="3"/>
          </p:cNvCxnSpPr>
          <p:nvPr/>
        </p:nvCxnSpPr>
        <p:spPr>
          <a:xfrm>
            <a:off x="5290456" y="5395534"/>
            <a:ext cx="258507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ECEE3806-D9F1-324B-6090-EEDB18F9B4E4}"/>
              </a:ext>
            </a:extLst>
          </p:cNvPr>
          <p:cNvSpPr txBox="1"/>
          <p:nvPr/>
        </p:nvSpPr>
        <p:spPr>
          <a:xfrm>
            <a:off x="4226965" y="5711813"/>
            <a:ext cx="1506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W41C IMN BLU</a:t>
            </a: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E69B98D8-8A7C-7D5B-5C5B-EC62617521DC}"/>
              </a:ext>
            </a:extLst>
          </p:cNvPr>
          <p:cNvCxnSpPr>
            <a:cxnSpLocks/>
            <a:endCxn id="18" idx="1"/>
          </p:cNvCxnSpPr>
          <p:nvPr/>
        </p:nvCxnSpPr>
        <p:spPr>
          <a:xfrm>
            <a:off x="5534526" y="5846203"/>
            <a:ext cx="3465095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id="{6FFA6C31-F55B-FFBC-E33E-F67E2D253C08}"/>
              </a:ext>
            </a:extLst>
          </p:cNvPr>
          <p:cNvSpPr txBox="1"/>
          <p:nvPr/>
        </p:nvSpPr>
        <p:spPr>
          <a:xfrm>
            <a:off x="2399441" y="880080"/>
            <a:ext cx="1647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X10 Curtis ET-126 Electronic Throttle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BC9F966D-53C2-9834-B89F-F7663E2EEC64}"/>
              </a:ext>
            </a:extLst>
          </p:cNvPr>
          <p:cNvSpPr txBox="1"/>
          <p:nvPr/>
        </p:nvSpPr>
        <p:spPr>
          <a:xfrm>
            <a:off x="2129523" y="4612544"/>
            <a:ext cx="19927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S4</a:t>
            </a:r>
          </a:p>
          <a:p>
            <a:pPr algn="ctr"/>
            <a:r>
              <a:rPr lang="en-US" sz="1400" dirty="0"/>
              <a:t>Deadman Microswitch</a:t>
            </a:r>
          </a:p>
        </p:txBody>
      </p:sp>
    </p:spTree>
    <p:extLst>
      <p:ext uri="{BB962C8B-B14F-4D97-AF65-F5344CB8AC3E}">
        <p14:creationId xmlns:p14="http://schemas.microsoft.com/office/powerpoint/2010/main" val="2873096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84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Jones</dc:creator>
  <cp:lastModifiedBy>Chris Jones</cp:lastModifiedBy>
  <cp:revision>3</cp:revision>
  <dcterms:created xsi:type="dcterms:W3CDTF">2023-04-17T05:48:24Z</dcterms:created>
  <dcterms:modified xsi:type="dcterms:W3CDTF">2023-04-17T05:53:37Z</dcterms:modified>
</cp:coreProperties>
</file>