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7" autoAdjust="0"/>
    <p:restoredTop sz="94660"/>
  </p:normalViewPr>
  <p:slideViewPr>
    <p:cSldViewPr snapToGrid="0">
      <p:cViewPr varScale="1">
        <p:scale>
          <a:sx n="173" d="100"/>
          <a:sy n="173" d="100"/>
        </p:scale>
        <p:origin x="7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D4B8-DB15-9B37-ED12-228CAECB1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F0A03-F268-329E-E175-B1C405CAB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AC9E9-6B40-6F85-84F9-C437B69C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56BF9-574D-EBEE-B5CC-D18F333A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AB9E4-D302-6E4A-1CC6-FCF5B36F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D74F-A88A-CC8F-DB1B-BA21C8B6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4286A-9AC5-710B-D5E7-745047F70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984C-B996-F251-332E-FB3516317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CA884-3DA0-9FBC-9626-CBB3A393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C4FCB-C15C-DD51-F73E-2857E942E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55CEDF-2C3A-160A-AAE6-7D9A31F41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344B24-5BEF-8C79-E79D-A1AB5C98F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A07C3-42CB-82E1-5D67-2CFC9FA3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96600-1DF8-823B-FE5C-BE86E11B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6BB27-B4EC-F6D4-C2BD-5E884FE2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7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4204B-F2CA-F866-54E4-EBCC08AF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A7E95-48A1-1D73-9BEB-989B41D3A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282B7-E8B9-3033-1B1F-F922C755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27A73-9C72-7DF1-5A3F-384455C92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35EC3-9262-22F1-CD0F-271BA562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2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38F4-1FF0-FEA8-CDA0-0F7B50DB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60D00-B2FC-6E47-B654-074F06D67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43637-877F-6B19-BE20-EF4E5BB2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82A08-42FE-D189-6089-F1F314B4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A3796-9628-E45A-D441-AF5CF33D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4416-39AD-2D97-A884-E04A80ED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280C1-5FE2-7FF3-911B-01BB379E0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53BC9-C92E-4EB6-6173-88778D251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4DF92-48AE-4B57-D8B9-663A9569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94D90-0C17-D7AB-F025-AF1B34DF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CBE7-7970-C320-C0D4-98865B9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5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AF33-3B36-F947-32E7-C12E7081A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E115A-2D03-8FC8-9FFF-8D1859D8D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ECA34-CAC7-2486-2169-2DE8BDC61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D9F1A-B4B0-A16D-3B38-3362BA1CB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1A462-44C6-CB46-4A7B-EFF05F74A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1F321D-517D-4405-A580-CFB6205A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2C803-E0F1-D178-890C-1D635A88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77A61-36CE-0A02-1826-ABE05D65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8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241A-7AF3-66E7-4F97-FD150DF0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8BFC8-E920-1B6A-067A-8FECB8F9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F18CB-1905-EEC2-A3AA-082323D1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21B6E-E63C-6DF9-F997-DF49E426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5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7D06F-FB68-42F4-8ED3-28769367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050517-DBA5-9EBD-721E-FCEA93D5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3EF1-DEF4-1D21-025F-3ED842E98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8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F35D-BCD4-DCC1-5A58-8CD3BB30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A480-2926-63FA-E313-349E0C040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A4225-5096-5933-E19F-3EDD9AE61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F5043-49F2-9B49-5FD3-828655499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6CBE0-1FF6-EBC8-CE12-418684F5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6BFFE-B126-B9B4-9172-F9B8BCAB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5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7030-3350-B2D9-7E67-F1E80231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C2D157-4AB6-9E48-BEE7-9061A2A43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D41C1-908A-641E-3283-580241AC0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AEAE3-D66E-C185-D2C4-9C55B472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4E78C-7897-E4D6-39C6-C89DA025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5F627-9DB2-EB46-C664-2665A536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0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F6DC46-8A36-9253-B70E-E89159FC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07460-ECDA-CDF1-1FD7-96669D2D8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E4262-3D7C-D962-7688-E9377FA31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C9B02-E842-4108-854C-7F6B416C46F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F4CF-C792-D009-AE5D-E6BE70D23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73507-02E7-4ACE-05C9-DD1F92773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250B-2A18-422D-B248-4AEC4A023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5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CEC99C-71FA-1E5B-8C6D-3C1D7C97B89C}"/>
              </a:ext>
            </a:extLst>
          </p:cNvPr>
          <p:cNvSpPr txBox="1"/>
          <p:nvPr/>
        </p:nvSpPr>
        <p:spPr>
          <a:xfrm>
            <a:off x="273050" y="27305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Solar Performance Sept 21-27 2024</a:t>
            </a:r>
          </a:p>
        </p:txBody>
      </p:sp>
    </p:spTree>
    <p:extLst>
      <p:ext uri="{BB962C8B-B14F-4D97-AF65-F5344CB8AC3E}">
        <p14:creationId xmlns:p14="http://schemas.microsoft.com/office/powerpoint/2010/main" val="16524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8E97745-8732-25C6-5D6E-CC7A9AD07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8159"/>
            <a:ext cx="12192000" cy="29816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2ABB94-C56A-0F69-35D5-FF56D45A497B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Sat Sept 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D80BEA-6D8C-32C4-B618-F6DCBEC1AD4D}"/>
              </a:ext>
            </a:extLst>
          </p:cNvPr>
          <p:cNvSpPr/>
          <p:nvPr/>
        </p:nvSpPr>
        <p:spPr>
          <a:xfrm>
            <a:off x="3371850" y="3524250"/>
            <a:ext cx="419100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CD3508-7FEF-7FEE-5E88-9985A676CD1B}"/>
              </a:ext>
            </a:extLst>
          </p:cNvPr>
          <p:cNvSpPr txBox="1"/>
          <p:nvPr/>
        </p:nvSpPr>
        <p:spPr>
          <a:xfrm>
            <a:off x="3207934" y="3147735"/>
            <a:ext cx="805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coffee, tea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3C9A86-FFDE-7820-0015-8F52C435F4E3}"/>
              </a:ext>
            </a:extLst>
          </p:cNvPr>
          <p:cNvSpPr/>
          <p:nvPr/>
        </p:nvSpPr>
        <p:spPr>
          <a:xfrm>
            <a:off x="5041900" y="3041650"/>
            <a:ext cx="419100" cy="736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69526C-4709-5A99-CD18-698FAAF93E8E}"/>
              </a:ext>
            </a:extLst>
          </p:cNvPr>
          <p:cNvSpPr/>
          <p:nvPr/>
        </p:nvSpPr>
        <p:spPr>
          <a:xfrm>
            <a:off x="6362700" y="3060694"/>
            <a:ext cx="368302" cy="736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801602-C89A-7152-A152-88B32396F60B}"/>
              </a:ext>
            </a:extLst>
          </p:cNvPr>
          <p:cNvSpPr txBox="1"/>
          <p:nvPr/>
        </p:nvSpPr>
        <p:spPr>
          <a:xfrm>
            <a:off x="4968875" y="2814473"/>
            <a:ext cx="628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dryer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A61EB3-E415-B7A1-994C-401BA3D2F6C3}"/>
              </a:ext>
            </a:extLst>
          </p:cNvPr>
          <p:cNvSpPr txBox="1"/>
          <p:nvPr/>
        </p:nvSpPr>
        <p:spPr>
          <a:xfrm>
            <a:off x="6232526" y="2814473"/>
            <a:ext cx="628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dryer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34B0C4-724C-9C90-68BC-FF209D179ADB}"/>
              </a:ext>
            </a:extLst>
          </p:cNvPr>
          <p:cNvSpPr txBox="1"/>
          <p:nvPr/>
        </p:nvSpPr>
        <p:spPr>
          <a:xfrm>
            <a:off x="7834311" y="2933640"/>
            <a:ext cx="71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baking brownies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7E8B0E-EA62-C262-C6EE-C35CC03F72AA}"/>
              </a:ext>
            </a:extLst>
          </p:cNvPr>
          <p:cNvSpPr/>
          <p:nvPr/>
        </p:nvSpPr>
        <p:spPr>
          <a:xfrm>
            <a:off x="7942260" y="3333750"/>
            <a:ext cx="503239" cy="463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D7D719-A774-67BB-ED10-81C78B5AAB2F}"/>
              </a:ext>
            </a:extLst>
          </p:cNvPr>
          <p:cNvSpPr/>
          <p:nvPr/>
        </p:nvSpPr>
        <p:spPr>
          <a:xfrm>
            <a:off x="8832850" y="3278030"/>
            <a:ext cx="647700" cy="5192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EEA24B-C1F6-3AE9-7C43-5F6B50452BEB}"/>
              </a:ext>
            </a:extLst>
          </p:cNvPr>
          <p:cNvSpPr txBox="1"/>
          <p:nvPr/>
        </p:nvSpPr>
        <p:spPr>
          <a:xfrm>
            <a:off x="8609806" y="2877919"/>
            <a:ext cx="1093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cooking chicken satay dinner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7316CD-9E05-1F5C-2531-413B9E4353FF}"/>
              </a:ext>
            </a:extLst>
          </p:cNvPr>
          <p:cNvSpPr/>
          <p:nvPr/>
        </p:nvSpPr>
        <p:spPr>
          <a:xfrm>
            <a:off x="5178424" y="3568704"/>
            <a:ext cx="1349375" cy="209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8C4CA4-4DEB-2F3B-90F7-CFA2705CD209}"/>
              </a:ext>
            </a:extLst>
          </p:cNvPr>
          <p:cNvSpPr txBox="1"/>
          <p:nvPr/>
        </p:nvSpPr>
        <p:spPr>
          <a:xfrm>
            <a:off x="5382620" y="3077974"/>
            <a:ext cx="1058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e-</a:t>
            </a:r>
            <a:r>
              <a:rPr lang="en-US" sz="1000" dirty="0" err="1">
                <a:solidFill>
                  <a:schemeClr val="bg1"/>
                </a:solidFill>
              </a:rPr>
              <a:t>Stang</a:t>
            </a:r>
            <a:r>
              <a:rPr lang="en-US" sz="1000" dirty="0">
                <a:solidFill>
                  <a:schemeClr val="bg1"/>
                </a:solidFill>
              </a:rPr>
              <a:t> 6 miles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4BFD87B-5965-CAB5-327E-2A3447C84C5C}"/>
              </a:ext>
            </a:extLst>
          </p:cNvPr>
          <p:cNvSpPr/>
          <p:nvPr/>
        </p:nvSpPr>
        <p:spPr>
          <a:xfrm>
            <a:off x="11678048" y="3625850"/>
            <a:ext cx="196452" cy="122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0EAC06-D8BF-041C-8BB6-BDB709BF96D8}"/>
              </a:ext>
            </a:extLst>
          </p:cNvPr>
          <p:cNvSpPr txBox="1"/>
          <p:nvPr/>
        </p:nvSpPr>
        <p:spPr>
          <a:xfrm>
            <a:off x="11136306" y="3209899"/>
            <a:ext cx="798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start dishwasher</a:t>
            </a:r>
          </a:p>
        </p:txBody>
      </p:sp>
    </p:spTree>
    <p:extLst>
      <p:ext uri="{BB962C8B-B14F-4D97-AF65-F5344CB8AC3E}">
        <p14:creationId xmlns:p14="http://schemas.microsoft.com/office/powerpoint/2010/main" val="32304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C23C51-882C-C888-E404-30936382B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8808"/>
            <a:ext cx="12192000" cy="29803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64C155-E4C8-463F-5A6F-BE5D16841309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Sun Sept 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A6EF4-FC2D-6C4A-0EAE-B3523D48EEED}"/>
              </a:ext>
            </a:extLst>
          </p:cNvPr>
          <p:cNvSpPr/>
          <p:nvPr/>
        </p:nvSpPr>
        <p:spPr>
          <a:xfrm>
            <a:off x="362348" y="3600450"/>
            <a:ext cx="310752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05EC00-515C-2D84-E6E2-2A68EC2A079A}"/>
              </a:ext>
            </a:extLst>
          </p:cNvPr>
          <p:cNvSpPr txBox="1"/>
          <p:nvPr/>
        </p:nvSpPr>
        <p:spPr>
          <a:xfrm>
            <a:off x="273841" y="3200340"/>
            <a:ext cx="798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end dishwasher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F0C24F-76D0-19DA-7903-E38BA416A096}"/>
              </a:ext>
            </a:extLst>
          </p:cNvPr>
          <p:cNvSpPr/>
          <p:nvPr/>
        </p:nvSpPr>
        <p:spPr>
          <a:xfrm>
            <a:off x="7229474" y="3543294"/>
            <a:ext cx="4397376" cy="209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4CB55A-EC77-D1E7-BD7A-11639C49C0C2}"/>
              </a:ext>
            </a:extLst>
          </p:cNvPr>
          <p:cNvSpPr txBox="1"/>
          <p:nvPr/>
        </p:nvSpPr>
        <p:spPr>
          <a:xfrm>
            <a:off x="9680179" y="3185759"/>
            <a:ext cx="1133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e-</a:t>
            </a:r>
            <a:r>
              <a:rPr lang="en-US" sz="1000" dirty="0" err="1">
                <a:solidFill>
                  <a:schemeClr val="bg1"/>
                </a:solidFill>
              </a:rPr>
              <a:t>Stang</a:t>
            </a:r>
            <a:r>
              <a:rPr lang="en-US" sz="1000" dirty="0">
                <a:solidFill>
                  <a:schemeClr val="bg1"/>
                </a:solidFill>
              </a:rPr>
              <a:t> 20 mi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F97AFA-30DD-968F-1F8B-314900D98D41}"/>
              </a:ext>
            </a:extLst>
          </p:cNvPr>
          <p:cNvSpPr/>
          <p:nvPr/>
        </p:nvSpPr>
        <p:spPr>
          <a:xfrm>
            <a:off x="9032479" y="3053127"/>
            <a:ext cx="248442" cy="714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4EAC6-5032-6DD7-D025-32ECB6835C66}"/>
              </a:ext>
            </a:extLst>
          </p:cNvPr>
          <p:cNvSpPr txBox="1"/>
          <p:nvPr/>
        </p:nvSpPr>
        <p:spPr>
          <a:xfrm>
            <a:off x="8586391" y="2653017"/>
            <a:ext cx="1093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reheating leftovers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87E737-F5BF-0A90-A07C-2BE6B566421B}"/>
              </a:ext>
            </a:extLst>
          </p:cNvPr>
          <p:cNvSpPr/>
          <p:nvPr/>
        </p:nvSpPr>
        <p:spPr>
          <a:xfrm>
            <a:off x="3619499" y="3529076"/>
            <a:ext cx="419100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B9A3FA-4A24-C2DB-C722-E57E570637ED}"/>
              </a:ext>
            </a:extLst>
          </p:cNvPr>
          <p:cNvSpPr txBox="1"/>
          <p:nvPr/>
        </p:nvSpPr>
        <p:spPr>
          <a:xfrm>
            <a:off x="3332751" y="3116045"/>
            <a:ext cx="1150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2 coffees, cooking egg</a:t>
            </a:r>
          </a:p>
        </p:txBody>
      </p:sp>
    </p:spTree>
    <p:extLst>
      <p:ext uri="{BB962C8B-B14F-4D97-AF65-F5344CB8AC3E}">
        <p14:creationId xmlns:p14="http://schemas.microsoft.com/office/powerpoint/2010/main" val="306643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FAEE18-AACB-290D-9DE3-9362834D8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88502"/>
            <a:ext cx="12192000" cy="2820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D050B6-7B49-CA54-13B5-C7B99E887852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 Sept 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E39A35-6C2E-9E5A-2270-B598DADC88BF}"/>
              </a:ext>
            </a:extLst>
          </p:cNvPr>
          <p:cNvSpPr/>
          <p:nvPr/>
        </p:nvSpPr>
        <p:spPr>
          <a:xfrm>
            <a:off x="3225799" y="3548126"/>
            <a:ext cx="184149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5D89C8-22FC-1287-88CE-331759CBD703}"/>
              </a:ext>
            </a:extLst>
          </p:cNvPr>
          <p:cNvSpPr txBox="1"/>
          <p:nvPr/>
        </p:nvSpPr>
        <p:spPr>
          <a:xfrm>
            <a:off x="3005927" y="3148016"/>
            <a:ext cx="623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5D641-18C5-B380-36E8-772C08E5EC6B}"/>
              </a:ext>
            </a:extLst>
          </p:cNvPr>
          <p:cNvSpPr/>
          <p:nvPr/>
        </p:nvSpPr>
        <p:spPr>
          <a:xfrm>
            <a:off x="4019549" y="3547332"/>
            <a:ext cx="184149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C07A-59CF-06E1-B70C-0AF44DAC556A}"/>
              </a:ext>
            </a:extLst>
          </p:cNvPr>
          <p:cNvSpPr txBox="1"/>
          <p:nvPr/>
        </p:nvSpPr>
        <p:spPr>
          <a:xfrm>
            <a:off x="3754036" y="3147222"/>
            <a:ext cx="715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reheating coffee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820A3A-5309-C668-D928-BC578EA20540}"/>
              </a:ext>
            </a:extLst>
          </p:cNvPr>
          <p:cNvSpPr/>
          <p:nvPr/>
        </p:nvSpPr>
        <p:spPr>
          <a:xfrm>
            <a:off x="8724900" y="3287695"/>
            <a:ext cx="461173" cy="5192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98BC03-91AB-6BCF-4347-E33F599ECED5}"/>
              </a:ext>
            </a:extLst>
          </p:cNvPr>
          <p:cNvSpPr txBox="1"/>
          <p:nvPr/>
        </p:nvSpPr>
        <p:spPr>
          <a:xfrm>
            <a:off x="8419306" y="2887585"/>
            <a:ext cx="1169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cooking red sauce pasta dinner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8F3069-2356-66F1-D31B-2D68CF82FE10}"/>
              </a:ext>
            </a:extLst>
          </p:cNvPr>
          <p:cNvSpPr/>
          <p:nvPr/>
        </p:nvSpPr>
        <p:spPr>
          <a:xfrm>
            <a:off x="11430000" y="3618072"/>
            <a:ext cx="396080" cy="141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F12C55-3663-2A08-99B7-E2324C2D2081}"/>
              </a:ext>
            </a:extLst>
          </p:cNvPr>
          <p:cNvSpPr txBox="1"/>
          <p:nvPr/>
        </p:nvSpPr>
        <p:spPr>
          <a:xfrm>
            <a:off x="11047410" y="3217962"/>
            <a:ext cx="100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start dishwasher</a:t>
            </a:r>
          </a:p>
        </p:txBody>
      </p:sp>
    </p:spTree>
    <p:extLst>
      <p:ext uri="{BB962C8B-B14F-4D97-AF65-F5344CB8AC3E}">
        <p14:creationId xmlns:p14="http://schemas.microsoft.com/office/powerpoint/2010/main" val="19961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DC75F5-6BAE-64AD-6B85-9E9BF6647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0105"/>
            <a:ext cx="12192000" cy="23768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A5306A-2351-9AAD-9E01-24EB75750A9E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Tue Sept 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241F2-0BB3-622F-C46D-0F661F66F535}"/>
              </a:ext>
            </a:extLst>
          </p:cNvPr>
          <p:cNvSpPr/>
          <p:nvPr/>
        </p:nvSpPr>
        <p:spPr>
          <a:xfrm>
            <a:off x="711598" y="3629055"/>
            <a:ext cx="412352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9E1F8-9092-2F63-BC21-09057644A3D9}"/>
              </a:ext>
            </a:extLst>
          </p:cNvPr>
          <p:cNvSpPr txBox="1"/>
          <p:nvPr/>
        </p:nvSpPr>
        <p:spPr>
          <a:xfrm>
            <a:off x="518515" y="3238440"/>
            <a:ext cx="798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end dishwasher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B02EFE-BB20-A21B-C70D-77F4288AA556}"/>
              </a:ext>
            </a:extLst>
          </p:cNvPr>
          <p:cNvSpPr/>
          <p:nvPr/>
        </p:nvSpPr>
        <p:spPr>
          <a:xfrm>
            <a:off x="3232149" y="3520130"/>
            <a:ext cx="419100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0D9C3C-D081-7041-A2BD-174AB2818CAB}"/>
              </a:ext>
            </a:extLst>
          </p:cNvPr>
          <p:cNvSpPr txBox="1"/>
          <p:nvPr/>
        </p:nvSpPr>
        <p:spPr>
          <a:xfrm>
            <a:off x="2882500" y="3120020"/>
            <a:ext cx="127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coffee, tea, reheating coffee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757BC5-5B79-66F9-F902-7405E3B70EBD}"/>
              </a:ext>
            </a:extLst>
          </p:cNvPr>
          <p:cNvSpPr/>
          <p:nvPr/>
        </p:nvSpPr>
        <p:spPr>
          <a:xfrm>
            <a:off x="10731500" y="3571899"/>
            <a:ext cx="1149349" cy="209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D99CDF-62EA-97E6-9C68-65B552AB2EC9}"/>
              </a:ext>
            </a:extLst>
          </p:cNvPr>
          <p:cNvSpPr txBox="1"/>
          <p:nvPr/>
        </p:nvSpPr>
        <p:spPr>
          <a:xfrm>
            <a:off x="10731500" y="3171789"/>
            <a:ext cx="1123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e-</a:t>
            </a:r>
            <a:r>
              <a:rPr lang="en-US" sz="1000" dirty="0" err="1">
                <a:solidFill>
                  <a:schemeClr val="bg1"/>
                </a:solidFill>
              </a:rPr>
              <a:t>Stang</a:t>
            </a:r>
            <a:r>
              <a:rPr lang="en-US" sz="1000" dirty="0">
                <a:solidFill>
                  <a:schemeClr val="bg1"/>
                </a:solidFill>
              </a:rPr>
              <a:t> start 8 miles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521DA9-1AC9-24FF-BC1B-DB0CB39F8BEB}"/>
              </a:ext>
            </a:extLst>
          </p:cNvPr>
          <p:cNvSpPr txBox="1"/>
          <p:nvPr/>
        </p:nvSpPr>
        <p:spPr>
          <a:xfrm>
            <a:off x="6605283" y="3053001"/>
            <a:ext cx="1086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Shade, or southeast angle?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665BAC-8C53-E200-6C44-63E3A0A70D43}"/>
              </a:ext>
            </a:extLst>
          </p:cNvPr>
          <p:cNvSpPr txBox="1"/>
          <p:nvPr/>
        </p:nvSpPr>
        <p:spPr>
          <a:xfrm>
            <a:off x="8762606" y="3228945"/>
            <a:ext cx="1093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no reheating leftovers?</a:t>
            </a:r>
          </a:p>
        </p:txBody>
      </p:sp>
    </p:spTree>
    <p:extLst>
      <p:ext uri="{BB962C8B-B14F-4D97-AF65-F5344CB8AC3E}">
        <p14:creationId xmlns:p14="http://schemas.microsoft.com/office/powerpoint/2010/main" val="411757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2280677-34F4-36B5-1D13-2E453739B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32"/>
            <a:ext cx="12192000" cy="29709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BCEC99C-71FA-1E5B-8C6D-3C1D7C97B89C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Wed Sept 25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D7628C-350B-F638-9DB1-201C308CF863}"/>
              </a:ext>
            </a:extLst>
          </p:cNvPr>
          <p:cNvSpPr/>
          <p:nvPr/>
        </p:nvSpPr>
        <p:spPr>
          <a:xfrm>
            <a:off x="349251" y="3584599"/>
            <a:ext cx="793750" cy="209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317EA-2D98-4955-7722-5CA39383751D}"/>
              </a:ext>
            </a:extLst>
          </p:cNvPr>
          <p:cNvSpPr txBox="1"/>
          <p:nvPr/>
        </p:nvSpPr>
        <p:spPr>
          <a:xfrm>
            <a:off x="241300" y="3184489"/>
            <a:ext cx="1123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e-</a:t>
            </a:r>
            <a:r>
              <a:rPr lang="en-US" sz="1000" dirty="0" err="1">
                <a:solidFill>
                  <a:schemeClr val="bg1"/>
                </a:solidFill>
              </a:rPr>
              <a:t>Stang</a:t>
            </a:r>
            <a:r>
              <a:rPr lang="en-US" sz="1000" dirty="0">
                <a:solidFill>
                  <a:schemeClr val="bg1"/>
                </a:solidFill>
              </a:rPr>
              <a:t> end 8 miles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0BE774-822D-460D-924A-89967A937181}"/>
              </a:ext>
            </a:extLst>
          </p:cNvPr>
          <p:cNvSpPr/>
          <p:nvPr/>
        </p:nvSpPr>
        <p:spPr>
          <a:xfrm>
            <a:off x="3232148" y="3520130"/>
            <a:ext cx="641351" cy="273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800F0-C3C7-1B7E-D354-CB01006BCDBB}"/>
              </a:ext>
            </a:extLst>
          </p:cNvPr>
          <p:cNvSpPr txBox="1"/>
          <p:nvPr/>
        </p:nvSpPr>
        <p:spPr>
          <a:xfrm>
            <a:off x="3082524" y="3120020"/>
            <a:ext cx="105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coffee, tea, other?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712AA8-2FC1-F4BF-8605-D6429F30C320}"/>
              </a:ext>
            </a:extLst>
          </p:cNvPr>
          <p:cNvSpPr/>
          <p:nvPr/>
        </p:nvSpPr>
        <p:spPr>
          <a:xfrm>
            <a:off x="6740523" y="2914650"/>
            <a:ext cx="695327" cy="8785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580152-1BE7-E20A-4CCE-60F8B7D3B4FA}"/>
              </a:ext>
            </a:extLst>
          </p:cNvPr>
          <p:cNvSpPr txBox="1"/>
          <p:nvPr/>
        </p:nvSpPr>
        <p:spPr>
          <a:xfrm>
            <a:off x="6685753" y="2516710"/>
            <a:ext cx="75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Bolt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9FAC75-49CA-AE3A-9B00-BD4E61F6DF79}"/>
              </a:ext>
            </a:extLst>
          </p:cNvPr>
          <p:cNvSpPr/>
          <p:nvPr/>
        </p:nvSpPr>
        <p:spPr>
          <a:xfrm>
            <a:off x="8709023" y="3009900"/>
            <a:ext cx="479427" cy="781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8D2A63-A498-D2FD-A0ED-38EEA23C6B26}"/>
              </a:ext>
            </a:extLst>
          </p:cNvPr>
          <p:cNvSpPr txBox="1"/>
          <p:nvPr/>
        </p:nvSpPr>
        <p:spPr>
          <a:xfrm>
            <a:off x="8466729" y="2516710"/>
            <a:ext cx="964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cooking turkey burgers</a:t>
            </a:r>
          </a:p>
        </p:txBody>
      </p:sp>
    </p:spTree>
    <p:extLst>
      <p:ext uri="{BB962C8B-B14F-4D97-AF65-F5344CB8AC3E}">
        <p14:creationId xmlns:p14="http://schemas.microsoft.com/office/powerpoint/2010/main" val="1140737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CEC99C-71FA-1E5B-8C6D-3C1D7C97B89C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Thu Sept 26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C85D1-DC82-007C-6711-CCB924836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3433"/>
            <a:ext cx="12192000" cy="29511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15C0D4-8253-0A9B-16AA-1DDC8E1F460F}"/>
              </a:ext>
            </a:extLst>
          </p:cNvPr>
          <p:cNvSpPr/>
          <p:nvPr/>
        </p:nvSpPr>
        <p:spPr>
          <a:xfrm>
            <a:off x="3232148" y="3563957"/>
            <a:ext cx="486045" cy="2292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FF6CB-9227-907E-CD88-6902C7E0CCDD}"/>
              </a:ext>
            </a:extLst>
          </p:cNvPr>
          <p:cNvSpPr txBox="1"/>
          <p:nvPr/>
        </p:nvSpPr>
        <p:spPr>
          <a:xfrm>
            <a:off x="2947918" y="3163847"/>
            <a:ext cx="105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coffee, tea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D48826-0CDA-FE43-E8A1-CB4507C8A808}"/>
              </a:ext>
            </a:extLst>
          </p:cNvPr>
          <p:cNvSpPr/>
          <p:nvPr/>
        </p:nvSpPr>
        <p:spPr>
          <a:xfrm>
            <a:off x="8426104" y="2914650"/>
            <a:ext cx="943742" cy="8785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6A93C8-6E3D-CF64-7B21-E559621209F3}"/>
              </a:ext>
            </a:extLst>
          </p:cNvPr>
          <p:cNvSpPr txBox="1"/>
          <p:nvPr/>
        </p:nvSpPr>
        <p:spPr>
          <a:xfrm>
            <a:off x="8522926" y="2514540"/>
            <a:ext cx="75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Bolt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3B2025-88A5-680C-089F-93DF22C80220}"/>
              </a:ext>
            </a:extLst>
          </p:cNvPr>
          <p:cNvSpPr/>
          <p:nvPr/>
        </p:nvSpPr>
        <p:spPr>
          <a:xfrm>
            <a:off x="9369845" y="3314760"/>
            <a:ext cx="187288" cy="471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9E736A-714C-D4FF-CA3A-593B072013E3}"/>
              </a:ext>
            </a:extLst>
          </p:cNvPr>
          <p:cNvSpPr txBox="1"/>
          <p:nvPr/>
        </p:nvSpPr>
        <p:spPr>
          <a:xfrm>
            <a:off x="9129223" y="2896749"/>
            <a:ext cx="1093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reheating leftovers</a:t>
            </a:r>
          </a:p>
        </p:txBody>
      </p:sp>
    </p:spTree>
    <p:extLst>
      <p:ext uri="{BB962C8B-B14F-4D97-AF65-F5344CB8AC3E}">
        <p14:creationId xmlns:p14="http://schemas.microsoft.com/office/powerpoint/2010/main" val="125540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CEC99C-71FA-1E5B-8C6D-3C1D7C97B89C}"/>
              </a:ext>
            </a:extLst>
          </p:cNvPr>
          <p:cNvSpPr txBox="1"/>
          <p:nvPr/>
        </p:nvSpPr>
        <p:spPr>
          <a:xfrm>
            <a:off x="273050" y="273050"/>
            <a:ext cx="153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Fri Sept 27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3642F8-294E-EB65-351D-836B85728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4856"/>
            <a:ext cx="12192000" cy="29882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54DF59-7C9D-7CC1-2AB9-20502D22619C}"/>
              </a:ext>
            </a:extLst>
          </p:cNvPr>
          <p:cNvSpPr/>
          <p:nvPr/>
        </p:nvSpPr>
        <p:spPr>
          <a:xfrm>
            <a:off x="5400673" y="2848549"/>
            <a:ext cx="344623" cy="8785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243FC7-F40D-605D-8508-DDC1B0AA21A4}"/>
              </a:ext>
            </a:extLst>
          </p:cNvPr>
          <p:cNvSpPr txBox="1"/>
          <p:nvPr/>
        </p:nvSpPr>
        <p:spPr>
          <a:xfrm>
            <a:off x="5197935" y="2448439"/>
            <a:ext cx="75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charging Bolt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82E80F-2385-73B4-35C1-81737C257C6E}"/>
              </a:ext>
            </a:extLst>
          </p:cNvPr>
          <p:cNvSpPr txBox="1"/>
          <p:nvPr/>
        </p:nvSpPr>
        <p:spPr>
          <a:xfrm>
            <a:off x="3711156" y="2587364"/>
            <a:ext cx="71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Baking zucchini bread,  brownies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69DD60-5267-DB43-A6ED-58F249CA9016}"/>
              </a:ext>
            </a:extLst>
          </p:cNvPr>
          <p:cNvSpPr/>
          <p:nvPr/>
        </p:nvSpPr>
        <p:spPr>
          <a:xfrm>
            <a:off x="3810936" y="3263529"/>
            <a:ext cx="392000" cy="463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D5036-1085-A649-EB12-36375591F963}"/>
              </a:ext>
            </a:extLst>
          </p:cNvPr>
          <p:cNvSpPr/>
          <p:nvPr/>
        </p:nvSpPr>
        <p:spPr>
          <a:xfrm>
            <a:off x="3492347" y="3354636"/>
            <a:ext cx="318589" cy="354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F460DD-7F04-817B-3996-A2CFE248D5C1}"/>
              </a:ext>
            </a:extLst>
          </p:cNvPr>
          <p:cNvSpPr txBox="1"/>
          <p:nvPr/>
        </p:nvSpPr>
        <p:spPr>
          <a:xfrm>
            <a:off x="2646087" y="3095195"/>
            <a:ext cx="105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brewing coffee, tea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B986F-1E60-0923-F3D9-3C5DFB0D0497}"/>
              </a:ext>
            </a:extLst>
          </p:cNvPr>
          <p:cNvSpPr/>
          <p:nvPr/>
        </p:nvSpPr>
        <p:spPr>
          <a:xfrm>
            <a:off x="6053769" y="3541923"/>
            <a:ext cx="462708" cy="191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073AF-14FD-A43C-0D02-60726E612207}"/>
              </a:ext>
            </a:extLst>
          </p:cNvPr>
          <p:cNvSpPr txBox="1"/>
          <p:nvPr/>
        </p:nvSpPr>
        <p:spPr>
          <a:xfrm>
            <a:off x="5784266" y="3305888"/>
            <a:ext cx="1001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dishwasher</a:t>
            </a:r>
          </a:p>
        </p:txBody>
      </p:sp>
    </p:spTree>
    <p:extLst>
      <p:ext uri="{BB962C8B-B14F-4D97-AF65-F5344CB8AC3E}">
        <p14:creationId xmlns:p14="http://schemas.microsoft.com/office/powerpoint/2010/main" val="293634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CEC99C-71FA-1E5B-8C6D-3C1D7C97B89C}"/>
              </a:ext>
            </a:extLst>
          </p:cNvPr>
          <p:cNvSpPr txBox="1"/>
          <p:nvPr/>
        </p:nvSpPr>
        <p:spPr>
          <a:xfrm>
            <a:off x="273050" y="273050"/>
            <a:ext cx="219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level loads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4C92C0-497A-2EB3-4A82-6DA7D0B38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330" y="819150"/>
            <a:ext cx="9703339" cy="57185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165760-07B9-CD79-0DC4-28A4CF3D07E9}"/>
              </a:ext>
            </a:extLst>
          </p:cNvPr>
          <p:cNvSpPr txBox="1"/>
          <p:nvPr/>
        </p:nvSpPr>
        <p:spPr>
          <a:xfrm>
            <a:off x="7104853" y="1202260"/>
            <a:ext cx="750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plus fridge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95495-721E-DFCE-494D-1A50C558E3F5}"/>
              </a:ext>
            </a:extLst>
          </p:cNvPr>
          <p:cNvSpPr txBox="1"/>
          <p:nvPr/>
        </p:nvSpPr>
        <p:spPr>
          <a:xfrm>
            <a:off x="5087148" y="1125315"/>
            <a:ext cx="75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network, phantom</a:t>
            </a:r>
          </a:p>
        </p:txBody>
      </p:sp>
    </p:spTree>
    <p:extLst>
      <p:ext uri="{BB962C8B-B14F-4D97-AF65-F5344CB8AC3E}">
        <p14:creationId xmlns:p14="http://schemas.microsoft.com/office/powerpoint/2010/main" val="188395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140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Jones</dc:creator>
  <cp:lastModifiedBy>Chris Jones</cp:lastModifiedBy>
  <cp:revision>5</cp:revision>
  <dcterms:created xsi:type="dcterms:W3CDTF">2024-09-26T05:36:43Z</dcterms:created>
  <dcterms:modified xsi:type="dcterms:W3CDTF">2024-09-28T08:21:54Z</dcterms:modified>
</cp:coreProperties>
</file>