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0" autoAdjust="0"/>
    <p:restoredTop sz="94660"/>
  </p:normalViewPr>
  <p:slideViewPr>
    <p:cSldViewPr snapToGrid="0">
      <p:cViewPr>
        <p:scale>
          <a:sx n="140" d="100"/>
          <a:sy n="140" d="100"/>
        </p:scale>
        <p:origin x="798" y="10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4ED59-A9D3-742D-1C20-DEC9EBED66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276263-A447-E41B-1EF6-9A4D146EC1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963AD0-5253-10DF-B3BB-9E7483851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2DF36-14C4-4B4F-AA9D-6852536014F7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0EDFAD-612C-1757-A43C-336F08E5F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58A240-AADC-81DF-5D15-3613A4D87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DAD58-9AAE-47EE-AEF7-8481A20DD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810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FB1D6-F8CD-0E5A-B87E-28DF5E682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9A475E-A624-DACD-6EBE-A62BB04E61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856759-CCEE-0A8C-3531-990BC6809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2DF36-14C4-4B4F-AA9D-6852536014F7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3E6A33-9D03-86E5-CA04-66E4A695B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B6211-6A82-1095-9926-E5F625FFE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DAD58-9AAE-47EE-AEF7-8481A20DD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454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C1E566-9247-31C7-6B64-06728DB966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A7FC91-CBBB-AC77-D782-B7829FE89F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92AAB-E1C5-D230-AC95-E43C2C614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2DF36-14C4-4B4F-AA9D-6852536014F7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7C88AE-1040-99E9-04C3-E0AF36771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17BCD2-DA79-EBD9-E211-AB733A143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DAD58-9AAE-47EE-AEF7-8481A20DD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035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1F9CF-EAA2-5D7C-84DE-BF44DD4AB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D0152-F2AE-D836-F094-3582FAEF75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34CFDE-E115-16FB-92BE-A39918A6D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2DF36-14C4-4B4F-AA9D-6852536014F7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33F59D-3D1D-4F4F-EA30-386E34368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A16C92-BEF4-4721-19B8-B56BB8052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DAD58-9AAE-47EE-AEF7-8481A20DD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19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6BD5E-5513-2F6D-2F9E-3D2C4AA78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DE7BD3-935A-3DEC-571A-B20858C181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027D7D-FE4B-1245-00B1-EFF46466A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2DF36-14C4-4B4F-AA9D-6852536014F7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24C95C-7CE8-3E12-4585-4CE04458F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09AF41-EEDB-D051-1E10-FADFF6274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DAD58-9AAE-47EE-AEF7-8481A20DD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112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E608F-71E7-B25F-3BF7-6651A868E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505816-8302-A61A-2FC2-78238330C3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6A0295-4459-BD3B-7594-A093577062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05208F-238A-DCA5-13B4-3827F6553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2DF36-14C4-4B4F-AA9D-6852536014F7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0731F5-F7CF-5623-5193-5B793AD03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7AEED2-A997-C42F-083C-464376B77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DAD58-9AAE-47EE-AEF7-8481A20DD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619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C588D-B7E2-8586-C5E4-C1EB018C1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CBEE69-4E4D-CCEF-8ECE-81A63EBDE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6F2EC6-323C-0357-656A-04AECEB49D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6C0525-9F5F-F276-66BC-22850D4C8D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18ABBD-7323-4EBE-CA2C-782E3E5410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CB7BAD-FC23-149C-4F83-C308371FA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2DF36-14C4-4B4F-AA9D-6852536014F7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5EF4E2-BDD9-2375-8EBA-51098EEF4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444BE9-C369-C400-1BE8-05F031C74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DAD58-9AAE-47EE-AEF7-8481A20DD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598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1FDEB-946D-A27E-B3FA-5A42AEF36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925ECA-5299-C183-6CC3-E8B8CEE36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2DF36-14C4-4B4F-AA9D-6852536014F7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5A11D2-FAEF-8358-B49F-904F7B134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7EAB45-7485-9FF7-5763-974EB1A69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DAD58-9AAE-47EE-AEF7-8481A20DD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748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F4B22A-EB89-E4CD-BA5C-A95C3039B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2DF36-14C4-4B4F-AA9D-6852536014F7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2853A2-343F-7476-0837-1943338E9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B6231E-E902-2314-5F77-483717C82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DAD58-9AAE-47EE-AEF7-8481A20DD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07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7BC23-3F36-B6AE-ED1E-54C5F4CCD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D8149-6E5E-AFFB-0048-52D8FD7DD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902532-F9EA-2180-DB06-74613AE913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628395-400D-0F6B-F67C-1442F27C3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2DF36-14C4-4B4F-AA9D-6852536014F7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2062F7-B485-A990-44F5-ED5529A44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859733-E5CC-A375-0791-814930886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DAD58-9AAE-47EE-AEF7-8481A20DD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498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D5CC3-0FB5-8E9A-E411-BD16D8783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7D1C2B-3855-7B46-C425-41786CB1B8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652802-3C6E-81AF-4E7B-2E86C12747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279D08-E656-0863-5F69-678E50123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2DF36-14C4-4B4F-AA9D-6852536014F7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5F5EBF-2E6C-D594-15E4-E7CCA4F5F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71E256-0D20-FF98-683A-0D95D04EE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DAD58-9AAE-47EE-AEF7-8481A20DD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788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58E0DD-515C-2A3B-2FDA-80B2A9472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68B8FB-E3DB-2EEC-3965-D22311A99A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DBCA87-C64F-4DFB-AA5D-F93CA66461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2DF36-14C4-4B4F-AA9D-6852536014F7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5900F1-0523-CD36-8FE2-9C97C0A446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4A288-AC38-2387-C4B4-140F317F63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DAD58-9AAE-47EE-AEF7-8481A20DD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536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A57064D-E350-99EA-43CD-DDECDE2406B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74"/>
          <a:stretch/>
        </p:blipFill>
        <p:spPr>
          <a:xfrm>
            <a:off x="91440" y="2566416"/>
            <a:ext cx="2659164" cy="252374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EA9BB7F-BDAF-ED10-3E78-A07F27277EB3}"/>
              </a:ext>
            </a:extLst>
          </p:cNvPr>
          <p:cNvSpPr txBox="1"/>
          <p:nvPr/>
        </p:nvSpPr>
        <p:spPr>
          <a:xfrm>
            <a:off x="963168" y="158496"/>
            <a:ext cx="9881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/>
              <a:t>PV Panel Fit Analysis</a:t>
            </a:r>
          </a:p>
          <a:p>
            <a:pPr algn="ctr"/>
            <a:r>
              <a:rPr lang="en-US" dirty="0"/>
              <a:t>Scenario C, 345 Watt Mission panels all horizontal: 21 without thermal solar, 19 with thermal solar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E50B7F4-C7E1-DD29-67B9-F2AB64C2C23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273"/>
          <a:stretch/>
        </p:blipFill>
        <p:spPr>
          <a:xfrm>
            <a:off x="2701836" y="2560323"/>
            <a:ext cx="3103749" cy="252374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E154DAA-BBDF-2781-2638-B3AD1D6D18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21680" y="2395881"/>
            <a:ext cx="6297168" cy="2762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497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EA9BB7F-BDAF-ED10-3E78-A07F27277EB3}"/>
              </a:ext>
            </a:extLst>
          </p:cNvPr>
          <p:cNvSpPr txBox="1"/>
          <p:nvPr/>
        </p:nvSpPr>
        <p:spPr>
          <a:xfrm>
            <a:off x="963168" y="158496"/>
            <a:ext cx="9881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/>
              <a:t>PV Panel Fit Analysis</a:t>
            </a:r>
          </a:p>
          <a:p>
            <a:pPr algn="ctr"/>
            <a:r>
              <a:rPr lang="en-US" dirty="0"/>
              <a:t>Scenario D, 345 Watt Mission panels all vertical: 24 without thermal solar, 21 with thermal solar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F203088-0C4F-B8FD-F82D-F5EA1F186C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3976" y="2438822"/>
            <a:ext cx="6196584" cy="27232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6A1DAA9-5C6A-B8E2-817F-4E79B55267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6084" y="2640971"/>
            <a:ext cx="3144436" cy="246661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1B90A7F-A910-38DC-8229-E98D0695BF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20" y="2531654"/>
            <a:ext cx="2699028" cy="2589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243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EA9BB7F-BDAF-ED10-3E78-A07F27277EB3}"/>
              </a:ext>
            </a:extLst>
          </p:cNvPr>
          <p:cNvSpPr txBox="1"/>
          <p:nvPr/>
        </p:nvSpPr>
        <p:spPr>
          <a:xfrm>
            <a:off x="818865" y="158496"/>
            <a:ext cx="10222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/>
              <a:t>PV Panel Fit Analysis</a:t>
            </a:r>
          </a:p>
          <a:p>
            <a:pPr algn="ctr"/>
            <a:r>
              <a:rPr lang="en-US" dirty="0"/>
              <a:t>Scenario E, 345 Watt Mission panels mixed orientation: 26 without thermal solar, 24 with thermal solar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13495AB-D248-C176-A923-BC27379B80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1185" y="2451301"/>
            <a:ext cx="6322166" cy="272320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2F7899C-74CE-EE23-2924-B63CC40E6A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4535" y="2614579"/>
            <a:ext cx="3095416" cy="242371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E63A429-C810-ABFC-347F-60B127B34C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69" y="2451301"/>
            <a:ext cx="2795166" cy="2635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263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69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Jones</dc:creator>
  <cp:lastModifiedBy>Chris Jones</cp:lastModifiedBy>
  <cp:revision>2</cp:revision>
  <dcterms:created xsi:type="dcterms:W3CDTF">2023-02-21T07:25:09Z</dcterms:created>
  <dcterms:modified xsi:type="dcterms:W3CDTF">2023-02-21T08:07:39Z</dcterms:modified>
</cp:coreProperties>
</file>