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0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500C4-89B7-532F-02C8-539C80007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3ACDF8-1054-E0BA-39E0-BC1B6D546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BAE18-52EC-BFCC-4CFC-4B0EF65D9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B7F8-DFF5-4A6A-8A2D-068FD8526E41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FDD9D-E672-727F-62D2-B050E8E88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14BA9-4F13-5C00-F5E6-06D5D9CBC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7DD6-AB9F-46DD-BC1F-B621FFCB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6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45CDC-CFA4-C26F-B9E4-B615DFA07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95521-B518-9FF5-1F5D-2C6546C84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892C6-3FDF-401C-1C46-62B5FCFA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B7F8-DFF5-4A6A-8A2D-068FD8526E41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60221-8BC6-A435-146A-0022EFD7E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6D997-66D7-21EE-EDAD-8BBD2D80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7DD6-AB9F-46DD-BC1F-B621FFCB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1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BD7041-AB62-7451-CA4B-943EBC8AF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3ADF48-55D3-34B9-E433-C30529EAF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EAB02-0B1C-B808-2C60-57C5534C5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B7F8-DFF5-4A6A-8A2D-068FD8526E41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7D628-DA89-9A9B-26AE-BBC2A8002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BC008-0521-C0A0-B606-747FC78F0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7DD6-AB9F-46DD-BC1F-B621FFCB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97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F2C94-9133-3186-E73B-AD925970E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59877-2415-145C-303C-BFF21C5E2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C0B2B-40F2-F9D5-29E3-D4F08CFD7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B7F8-DFF5-4A6A-8A2D-068FD8526E41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CA9ED-664F-83A6-462F-35AADE156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80F65-1D3F-5DC8-917E-6176E6A75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7DD6-AB9F-46DD-BC1F-B621FFCB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58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09E4D-8990-4011-BF6D-C08721256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A50AF-11F9-4B6A-FD01-609D625D1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9A4F4-C6C8-C943-BD35-3FC5FC198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B7F8-DFF5-4A6A-8A2D-068FD8526E41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E1B08-A2DB-B6A4-6027-CB008D78E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F8840-5ED6-CCE5-F8DE-66DCECEAB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7DD6-AB9F-46DD-BC1F-B621FFCB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8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979FF-A866-79F4-C252-48A716D8E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5E284-1CBB-F546-2500-6FF8F0832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2F331-D524-A1C2-7B82-16A8FCA57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F93EE-D0E4-3769-3138-11B194F10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B7F8-DFF5-4A6A-8A2D-068FD8526E41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8DB9E7-17CF-4E1B-377D-065E923FA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E61CC-098C-A833-B4CC-2B914C5AC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7DD6-AB9F-46DD-BC1F-B621FFCB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5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0643-7CEB-1DB4-3769-D8E5A54BD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FD3A1-A488-90A7-C0CC-9CC608659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864952-6C9F-B5A8-A64A-F6AF2EA3C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B28EE1-1E31-1381-8225-2F0190606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3BA516-C1EA-1AC9-F75C-98E89CFDEC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D1791C-A588-1BC2-BD6C-C814435BA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B7F8-DFF5-4A6A-8A2D-068FD8526E41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A88A34-9D0C-D95D-529C-9192164DB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87914D-27B3-E078-8E2F-173480EB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7DD6-AB9F-46DD-BC1F-B621FFCB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5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08C1-478B-200C-8C4A-6144F26C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AB1E4D-57B7-C098-1B4E-C9F53804D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B7F8-DFF5-4A6A-8A2D-068FD8526E41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A75297-16B7-E8C9-EB45-9C8128083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8CEE59-C8AB-AE44-E085-25EF04C5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7DD6-AB9F-46DD-BC1F-B621FFCB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41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5E046F-C5D1-7B6C-2589-D69C0B9D5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B7F8-DFF5-4A6A-8A2D-068FD8526E41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C7C773-AB1B-FCB9-F470-876F1DB08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3C42B-CC39-4AFF-D810-F97B9A916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7DD6-AB9F-46DD-BC1F-B621FFCB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9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5A720-89CC-FF01-7442-9C53455AB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0355D-AE38-8EB4-DF83-B16E0EA1C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A95F1-7C23-E9ED-1F1A-FE2322C1EB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F16CCE-6725-41DB-2179-B5FD1ECAD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B7F8-DFF5-4A6A-8A2D-068FD8526E41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7FFC8D-BD89-97C8-D75E-DB0CA748F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3E3FD-3143-B3FF-4E64-EBEF62001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7DD6-AB9F-46DD-BC1F-B621FFCB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8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D29A2-AEBA-EACC-7F82-549BC2B30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0639AE-D78F-089A-7AB7-F231E887DA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1A114-5710-B278-1277-6E28B61266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6EDCD-234B-9741-EB4A-AA7C8BC0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B7F8-DFF5-4A6A-8A2D-068FD8526E41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BADC5-3A3E-5915-8059-DC3B8A48C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0B2A8-8A5D-F769-81EE-7AB718196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7DD6-AB9F-46DD-BC1F-B621FFCB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0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51004C-C4B9-DBC4-BCE5-42F913C20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94552-E460-79E4-E287-13018DAA2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261A0-21FF-6C68-939D-9F498D03C9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DB7F8-DFF5-4A6A-8A2D-068FD8526E41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240AA-CBA6-A6DC-29CC-B1B234455E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2ED74-70C2-6441-4E4B-1F1050CF2D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57DD6-AB9F-46DD-BC1F-B621FFCB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76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0B9F4B-C121-6928-16D1-DE5D8E8E7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438" y="805660"/>
            <a:ext cx="5980082" cy="519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92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6A8F0B-4C69-D45D-2C91-44A1E6C0D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979" y="866536"/>
            <a:ext cx="5836430" cy="518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59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848BF6-FE91-B203-5667-AC36DC23B5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4290" y="816863"/>
            <a:ext cx="7174175" cy="529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12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4B334BA-0B04-CA16-B37F-20849B6F5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5075"/>
            <a:ext cx="12192000" cy="518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02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Jones</dc:creator>
  <cp:lastModifiedBy>Chris Jones</cp:lastModifiedBy>
  <cp:revision>1</cp:revision>
  <dcterms:created xsi:type="dcterms:W3CDTF">2024-04-22T15:50:58Z</dcterms:created>
  <dcterms:modified xsi:type="dcterms:W3CDTF">2024-04-22T16:07:41Z</dcterms:modified>
</cp:coreProperties>
</file>