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C9AA-EC73-B1E9-5D22-2D92FEFAD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CD10A-EB68-6DD8-5F4F-A04053859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F9768-BB16-B696-1B93-D726E060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2CC4-215D-0396-2F5B-6366F2CB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4A1A-E63A-F34B-D2DC-E86C3F4A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F84C-748E-1999-2337-A0198C94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4027F-3AA6-644E-6E23-D9FA253FB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105E-30C3-D779-FCD5-9ACEAB83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71F71-BEA2-667A-7B6B-4A6F2A51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61964-35FB-0F27-3C65-C0C20BBE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DD28A-E3AF-65CF-848B-ED8106E7C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68CE6-55EA-76F7-C5F6-D62267C78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77F83-4C44-A4AF-F2E6-6995E41C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45E09-1975-7FEF-34E9-A049C8C7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7567A-8B09-5236-D3AC-CFF7946C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D3DC-E75D-BF0A-4594-A1128B61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23F5-6056-B0A8-5F0F-4D1C79E3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422D1-20F7-6D92-113B-9045A8FA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BE4DB-BCF8-FD0B-17CA-B0D53E9F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B3FAE-935D-152E-861B-EA18DADE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5795-0AF1-5080-5974-ED1E2A3A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785EA-6A5C-C1DB-8290-C9083935B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C66-9B3A-9952-B632-6EB05E9D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04E54-7C0C-ABF6-5708-5720FDDB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9F3E5-3266-D764-754B-FEC30D9C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33F0-EB60-64DD-48CB-45D39ED5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FC18B-1605-BCAB-8DD3-0E05DFD1A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87098-B007-E70C-0792-FF562BA1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B006B-DBBE-6864-6C4C-766DEADC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693E7-69D3-47EE-425A-05AB88DB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68E8F-F2D5-0CAB-2F0E-F0FFEC3A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2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3858-1C4E-B7D3-4B02-55096DA2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B177D-118B-3258-ADB4-AF6C02C00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83B57-9D3E-D7AD-FCD5-9F9DAF5D3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8ED9E-804E-8564-E9C2-EDB222911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2944E-B6A0-B578-6DD8-900169C5F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525FF-2C7F-9E6F-892F-C0EF1D42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1D1CB-8A7D-A0FB-75AB-E6303D4C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0344A-2F7B-8ABB-DE96-A5A11473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1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1BDF-4DA8-8599-7E94-51F53252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96F39-CD7C-0EB3-2549-BC672F94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EADD2-70B0-8EBA-EE32-0D512580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38795-3E53-BFDA-5297-532CBE5C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531A5-3A96-48A9-EC53-7B9E2A3F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0A39E-C9C7-DB15-C774-7B4D0E62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43666-7F0F-4CF5-E16C-96E733E5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EAC1-9332-5A9A-958D-B827FEAE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0B8A-4172-6656-FFE3-83B7CF4E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7BD27-B7F7-ABDA-5411-80F79976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8FACD-AF32-226A-24DA-791F0912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B642E-0AEB-6C32-2873-C55E5207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3E0D3-BE65-3F33-FF1B-778D7D2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61A2-F9D6-477B-1F24-5E41B541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FB153-E420-C544-4985-0026E36E5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E6B38-FB1B-ECD6-6988-C9C6FEA23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4582D-55E0-1514-09DF-F2AADC08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3E4E2-FEE1-EEAD-E227-C9C16B21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8EB6A-7A5F-9538-3B4C-947B5688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80568-DA6F-9ABE-8469-EB3D7920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37ECB-667F-B6EE-1E3B-90A62C6E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F8B3-BD5E-CB72-E135-6225F8CDD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05B5-CC4C-49FB-9CA4-AC1D67453FF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2F984-0487-77A1-A7B7-947210BFB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810B-BE4B-DFAE-F9AE-A4B159BA6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1A21-1C5E-44FB-938C-BBF546BF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1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0A077E-5EDA-4991-7582-6599E360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79" y="822960"/>
            <a:ext cx="6101932" cy="53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4E216-6855-CF99-607F-2E2E99917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67" y="774192"/>
            <a:ext cx="6091851" cy="53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7AEFE-BA42-102F-A068-84ABCA9D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1" y="705085"/>
            <a:ext cx="7120128" cy="54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36924-C8FB-8211-E475-E7D4E26D9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005"/>
            <a:ext cx="12192000" cy="51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Jones</dc:creator>
  <cp:lastModifiedBy>Chris Jones</cp:lastModifiedBy>
  <cp:revision>1</cp:revision>
  <dcterms:created xsi:type="dcterms:W3CDTF">2024-04-30T07:55:32Z</dcterms:created>
  <dcterms:modified xsi:type="dcterms:W3CDTF">2024-04-30T07:58:22Z</dcterms:modified>
</cp:coreProperties>
</file>